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71" r:id="rId5"/>
    <p:sldId id="272" r:id="rId6"/>
    <p:sldId id="288" r:id="rId7"/>
    <p:sldId id="273" r:id="rId8"/>
    <p:sldId id="275" r:id="rId9"/>
    <p:sldId id="277" r:id="rId10"/>
    <p:sldId id="278" r:id="rId11"/>
    <p:sldId id="279" r:id="rId12"/>
    <p:sldId id="280" r:id="rId13"/>
    <p:sldId id="270" r:id="rId14"/>
    <p:sldId id="281" r:id="rId15"/>
    <p:sldId id="283" r:id="rId16"/>
    <p:sldId id="282" r:id="rId17"/>
    <p:sldId id="285" r:id="rId18"/>
    <p:sldId id="284" r:id="rId19"/>
    <p:sldId id="28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68377-31F0-444E-8855-F345BF1690CF}" type="datetimeFigureOut">
              <a:rPr lang="ru-RU" smtClean="0"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A3B75-5B50-4CBC-9BE7-B443598B63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0884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68377-31F0-444E-8855-F345BF1690CF}" type="datetimeFigureOut">
              <a:rPr lang="ru-RU" smtClean="0"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A3B75-5B50-4CBC-9BE7-B443598B63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78462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68377-31F0-444E-8855-F345BF1690CF}" type="datetimeFigureOut">
              <a:rPr lang="ru-RU" smtClean="0"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A3B75-5B50-4CBC-9BE7-B443598B63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1817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68377-31F0-444E-8855-F345BF1690CF}" type="datetimeFigureOut">
              <a:rPr lang="ru-RU" smtClean="0"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A3B75-5B50-4CBC-9BE7-B443598B63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6781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68377-31F0-444E-8855-F345BF1690CF}" type="datetimeFigureOut">
              <a:rPr lang="ru-RU" smtClean="0"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A3B75-5B50-4CBC-9BE7-B443598B63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6910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68377-31F0-444E-8855-F345BF1690CF}" type="datetimeFigureOut">
              <a:rPr lang="ru-RU" smtClean="0"/>
              <a:t>25.04.2018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A3B75-5B50-4CBC-9BE7-B443598B63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466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68377-31F0-444E-8855-F345BF1690CF}" type="datetimeFigureOut">
              <a:rPr lang="ru-RU" smtClean="0"/>
              <a:t>25.04.2018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A3B75-5B50-4CBC-9BE7-B443598B63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816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68377-31F0-444E-8855-F345BF1690CF}" type="datetimeFigureOut">
              <a:rPr lang="ru-RU" smtClean="0"/>
              <a:t>25.04.2018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A3B75-5B50-4CBC-9BE7-B443598B63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0909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68377-31F0-444E-8855-F345BF1690CF}" type="datetimeFigureOut">
              <a:rPr lang="ru-RU" smtClean="0"/>
              <a:t>25.04.2018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A3B75-5B50-4CBC-9BE7-B443598B63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7083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68377-31F0-444E-8855-F345BF1690CF}" type="datetimeFigureOut">
              <a:rPr lang="ru-RU" smtClean="0"/>
              <a:t>25.04.2018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A3B75-5B50-4CBC-9BE7-B443598B63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3548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68377-31F0-444E-8855-F345BF1690CF}" type="datetimeFigureOut">
              <a:rPr lang="ru-RU" smtClean="0"/>
              <a:t>25.04.2018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A3B75-5B50-4CBC-9BE7-B443598B63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35213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A68377-31F0-444E-8855-F345BF1690CF}" type="datetimeFigureOut">
              <a:rPr lang="ru-RU" smtClean="0"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8A3B75-5B50-4CBC-9BE7-B443598B63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503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mypresentation.ru/documents/ad875c70564191af687b3e99af32b118/img9.jpg" TargetMode="External"/><Relationship Id="rId3" Type="http://schemas.openxmlformats.org/officeDocument/2006/relationships/hyperlink" Target="http://7oom.ru/powerpoint/download.php?file=fon-dlya-prezentacii-vesna-09.jpg" TargetMode="External"/><Relationship Id="rId7" Type="http://schemas.openxmlformats.org/officeDocument/2006/relationships/hyperlink" Target="https://fs01.infourok.ru/images/doc/66/81647/img4.jp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cf.ppt-online.org/files/slide/v/vGoWPuIa0TtqfRKVH3eQ9smyk7cN4XDFBOnwhj/slide-10.jpg" TargetMode="External"/><Relationship Id="rId5" Type="http://schemas.openxmlformats.org/officeDocument/2006/relationships/hyperlink" Target="https://masterclassy.ru/uploads/posts/2018-02/1518961138_vesennie_primety_poslovicy_i_zagadki-copy.jpg" TargetMode="External"/><Relationship Id="rId4" Type="http://schemas.openxmlformats.org/officeDocument/2006/relationships/hyperlink" Target="http://mypresentation.ru/documents/3a46b1bf7266a11df9173355254b6156/img3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000" cy="71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35696" y="1412776"/>
            <a:ext cx="7200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000" u="sng" kern="0" dirty="0">
                <a:solidFill>
                  <a:srgbClr val="FF0000"/>
                </a:solidFill>
                <a:latin typeface="Times New Roman"/>
                <a:cs typeface="Arial" pitchFamily="34" charset="0"/>
              </a:rPr>
              <a:t>Всероссийский сетевой проект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alt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dirty="0">
                <a:solidFill>
                  <a:srgbClr val="FF0000"/>
                </a:solidFill>
              </a:rPr>
              <a:t>Полюбуйся, </a:t>
            </a:r>
            <a:r>
              <a:rPr lang="ru-RU" sz="4000" b="1" dirty="0" smtClean="0">
                <a:solidFill>
                  <a:srgbClr val="FF0000"/>
                </a:solidFill>
              </a:rPr>
              <a:t>Весна наступает</a:t>
            </a:r>
            <a:r>
              <a:rPr lang="ru-RU" sz="4000" dirty="0"/>
              <a:t> </a:t>
            </a:r>
            <a:r>
              <a:rPr lang="ru-RU" alt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  </a:t>
            </a:r>
            <a:endParaRPr lang="ru-RU" alt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55976" y="4509120"/>
            <a:ext cx="489654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ru-RU" sz="28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 </a:t>
            </a:r>
            <a:r>
              <a:rPr lang="ru-RU" sz="2800" b="1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«Веснушки»</a:t>
            </a:r>
            <a:endParaRPr lang="ru-RU" sz="2800" b="1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defRPr/>
            </a:pPr>
            <a:r>
              <a:rPr lang="ru-RU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«Верховажская средняя школа им. Я.Я. Кремлёва», Вологодской области</a:t>
            </a:r>
          </a:p>
          <a:p>
            <a:pPr>
              <a:spcBef>
                <a:spcPct val="0"/>
              </a:spcBef>
              <a:defRPr/>
            </a:pPr>
            <a:r>
              <a:rPr lang="ru-RU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Васендина Светлана Александровна, учитель начальных классов</a:t>
            </a:r>
          </a:p>
        </p:txBody>
      </p:sp>
    </p:spTree>
    <p:extLst>
      <p:ext uri="{BB962C8B-B14F-4D97-AF65-F5344CB8AC3E}">
        <p14:creationId xmlns:p14="http://schemas.microsoft.com/office/powerpoint/2010/main" val="184715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636"/>
            <a:ext cx="9525000" cy="71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71600" y="803015"/>
            <a:ext cx="80648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Май. 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Май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леса наряжает, лето в гости ожидает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Май – под каждым кустиком рай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Майская травка и голодного кормит.</a:t>
            </a:r>
          </a:p>
        </p:txBody>
      </p:sp>
    </p:spTree>
    <p:extLst>
      <p:ext uri="{BB962C8B-B14F-4D97-AF65-F5344CB8AC3E}">
        <p14:creationId xmlns:p14="http://schemas.microsoft.com/office/powerpoint/2010/main" val="307045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1491"/>
            <a:ext cx="9525000" cy="71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3568" y="2276872"/>
            <a:ext cx="591528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Мишка вылез из берлоги,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Грязь и лужи на дороге,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небе жаворонка трель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В гости к нам пришел…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915816" y="4221088"/>
            <a:ext cx="574238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Зеленым цветом сад накрылся,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Зелень хлещет через край.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Птицы песни распевают,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все про месяц…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43808" y="260648"/>
            <a:ext cx="50405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Ручейки бегут быстрее,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Светит солнышко теплее.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Воробей погоде рад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Заглянул к нам месяц…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786003" y="-271491"/>
            <a:ext cx="18902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4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агадки</a:t>
            </a:r>
            <a:endParaRPr lang="ru-RU" sz="4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681722" y="1412776"/>
            <a:ext cx="13847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(Март)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892454" y="3451647"/>
            <a:ext cx="18565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Апрель)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372200" y="5452195"/>
            <a:ext cx="12250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(Май)</a:t>
            </a:r>
          </a:p>
        </p:txBody>
      </p:sp>
    </p:spTree>
    <p:extLst>
      <p:ext uri="{BB962C8B-B14F-4D97-AF65-F5344CB8AC3E}">
        <p14:creationId xmlns:p14="http://schemas.microsoft.com/office/powerpoint/2010/main" val="1551063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238"/>
            <a:ext cx="9525000" cy="71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загадки про весну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907704" y="1052736"/>
            <a:ext cx="6336704" cy="5397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загадки про весну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95536" y="260648"/>
            <a:ext cx="1512168" cy="2938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4340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525000" cy="71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7584" y="980728"/>
            <a:ext cx="8064897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altLang="ru-RU" sz="40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40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этап 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«Весна в искусстве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ru-RU" altLang="ru-RU" sz="4000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alt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Мы представляем вам картины известных  художников на весеннюю тему.</a:t>
            </a:r>
          </a:p>
          <a:p>
            <a:pPr algn="just"/>
            <a:r>
              <a:rPr lang="ru-RU" alt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видит весну по-своему, используя различные цвета и технику написания картин. Нам особенно понравились такие картины </a:t>
            </a:r>
            <a:r>
              <a:rPr lang="ru-RU" alt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</a:t>
            </a:r>
            <a:r>
              <a:rPr lang="ru-RU" alt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И.И.Левитан</a:t>
            </a:r>
            <a:r>
              <a:rPr lang="ru-RU" alt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alt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Большая вода», </a:t>
            </a:r>
            <a:r>
              <a:rPr lang="ru-RU" altLang="ru-RU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Б.В.Щербаков</a:t>
            </a:r>
            <a:r>
              <a:rPr lang="ru-RU" alt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alt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Журчат ручьи весенние», </a:t>
            </a:r>
            <a:r>
              <a:rPr lang="ru-RU" altLang="ru-RU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И.С.Остроухов</a:t>
            </a:r>
            <a:r>
              <a:rPr lang="ru-RU" alt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alt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Ранняя весна</a:t>
            </a:r>
            <a:r>
              <a:rPr lang="ru-RU" alt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alt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233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446" y="-9759"/>
            <a:ext cx="9525000" cy="71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http://cf.ppt-online.org/files/slide/v/vGoWPuIa0TtqfRKVH3eQ9smyk7cN4XDFBOnwhj/slide-1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7504" y="110126"/>
            <a:ext cx="6336704" cy="4861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1283" y="5101450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Эта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картина Левитана считается одной из самых лирических его картин. Она очень красива и притягательна. Очаровывает момент пробуждения природы после долгой спячки.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444208" y="1268760"/>
            <a:ext cx="28083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И.И.Левитан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Большая вода</a:t>
            </a:r>
            <a:r>
              <a:rPr lang="ru-RU" dirty="0"/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352291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629" y="-99392"/>
            <a:ext cx="9525000" cy="71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http://funforkids.ru/art/spring/spring19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8131"/>
            <a:ext cx="5112568" cy="6255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217788" y="1340767"/>
            <a:ext cx="399980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Щербаков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Б. В.  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«Журчат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ручьи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весенние».</a:t>
            </a:r>
          </a:p>
          <a:p>
            <a:pPr algn="ctr"/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картине мы видим пробуждение природы. Тепло солнца, журчание ручья, пение птиц - всё это можно увидеть и почувствовать глядя на неё. Художник  использует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светлые и теплые краски. Эта работа привлекает своей простотой, и в то же время необычайной красотой.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6085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849" y="-34960"/>
            <a:ext cx="9525000" cy="71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https://ds04.infourok.ru/uploads/ex/07e2/0005fb51-471603b8/img1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92963" y="188640"/>
            <a:ext cx="4811085" cy="6209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04048" y="1155626"/>
            <a:ext cx="439248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Остроухов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И.С.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«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Ранняя весна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Пришла весна. Весне мы рады!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Приятно нам в лесу гулять.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свежий, тёплый, чистый воздух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Полной грудью нам вдыхать.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1671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41" y="0"/>
            <a:ext cx="9525000" cy="71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90418" y="980728"/>
            <a:ext cx="70567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40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 этап 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«Весна глазами детей»</a:t>
            </a:r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 sz="4000" u="sng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Пользователь\Desktop\IMG_20180419_15041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16200000">
            <a:off x="1022292" y="1057046"/>
            <a:ext cx="3009232" cy="4326966"/>
          </a:xfrm>
          <a:prstGeom prst="rect">
            <a:avLst/>
          </a:prstGeom>
          <a:noFill/>
          <a:ln cmpd="sng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ользователь\Desktop\IMG_20180422_21520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860032" y="1736694"/>
            <a:ext cx="4032448" cy="3010690"/>
          </a:xfrm>
          <a:prstGeom prst="rect">
            <a:avLst/>
          </a:prstGeom>
          <a:noFill/>
          <a:ln cmpd="sng">
            <a:solidFill>
              <a:srgbClr val="0070C0">
                <a:alpha val="9500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03648" y="4869160"/>
            <a:ext cx="18776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Тарасова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64088" y="4869160"/>
            <a:ext cx="30249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Волокитина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Екатерина </a:t>
            </a:r>
            <a:endParaRPr lang="ru-RU" sz="2000" b="1" i="1" dirty="0"/>
          </a:p>
        </p:txBody>
      </p:sp>
    </p:spTree>
    <p:extLst>
      <p:ext uri="{BB962C8B-B14F-4D97-AF65-F5344CB8AC3E}">
        <p14:creationId xmlns:p14="http://schemas.microsoft.com/office/powerpoint/2010/main" val="1192024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525000" cy="71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45091" y="1268760"/>
            <a:ext cx="784758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Над данным проектом работали:</a:t>
            </a:r>
          </a:p>
          <a:p>
            <a:endParaRPr lang="ru-RU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Васендина Юлия - сценарист,</a:t>
            </a:r>
          </a:p>
          <a:p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Волокитина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Екатерина - редактор, 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Тарасова Вера - иллюстратор</a:t>
            </a:r>
          </a:p>
          <a:p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Главный редактор и руководитель: 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Васендина Светлана Александровна</a:t>
            </a:r>
          </a:p>
        </p:txBody>
      </p:sp>
    </p:spTree>
    <p:extLst>
      <p:ext uri="{BB962C8B-B14F-4D97-AF65-F5344CB8AC3E}">
        <p14:creationId xmlns:p14="http://schemas.microsoft.com/office/powerpoint/2010/main" val="155276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525000" cy="71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03848" y="404664"/>
            <a:ext cx="26441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интернет-ресурсы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971600" y="1484784"/>
            <a:ext cx="7632848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hlinkClick r:id="rId3"/>
              </a:rPr>
              <a:t>http://7oom.ru/powerpoint/download.php?file=fon-dlya-prezentacii-vesna-09.jpg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– фон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hlinkClick r:id="rId4"/>
              </a:rPr>
              <a:t>http://mypresentation.ru/documents/3a46b1bf7266a11df9173355254b6156/img3.jpg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- картинка месяцев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hlinkClick r:id="rId5"/>
              </a:rPr>
              <a:t>https://masterclassy.ru/uploads/posts/2018-02/1518961138_vesennie_primety_poslovicy_i_zagadki-copy.jpg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- весенние приметы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hlinkClick r:id="rId6"/>
              </a:rPr>
              <a:t>http://cf.ppt-online.org/files/slide/v/vGoWPuIa0TtqfRKVH3eQ9smyk7cN4XDFBOnwhj/slide-10.jpg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- картина Левитана 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hlinkClick r:id="rId7"/>
              </a:rPr>
              <a:t>https://fs01.infourok.ru/images/doc/66/81647/img4.jpg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- картина Щербакова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hlinkClick r:id="rId8"/>
              </a:rPr>
              <a:t>http://mypresentation.ru/documents/ad875c70564191af687b3e99af32b118/img9.jpg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- картина Остроухова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64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36"/>
            <a:ext cx="9525000" cy="71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51720" y="1628800"/>
            <a:ext cx="684076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6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этап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«Весна-красна» </a:t>
            </a:r>
            <a:endParaRPr lang="ru-RU" altLang="ru-RU" sz="3600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36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 этап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Полюбуйся, Весна наступает</a:t>
            </a: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…»</a:t>
            </a:r>
            <a:endParaRPr lang="ru-RU" altLang="ru-RU" sz="3600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36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 этап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«Интересный факт»  </a:t>
            </a:r>
            <a:endParaRPr lang="ru-RU" altLang="ru-RU" sz="3600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36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 этап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«Весна в искусстве»</a:t>
            </a:r>
            <a:endParaRPr lang="ru-RU" altLang="ru-RU" sz="3600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36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 этап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Весна глазами детей»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 u="sng" dirty="0" smtClean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4085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000" cy="71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43608" y="908720"/>
            <a:ext cx="784887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40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ru-RU" altLang="ru-RU" sz="40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этап 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«Весна-красна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Весна!</a:t>
            </a:r>
          </a:p>
          <a:p>
            <a:pPr algn="ctr"/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Солнечная, светлая.</a:t>
            </a:r>
          </a:p>
          <a:p>
            <a:pPr algn="ctr"/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Наступает, пробуждает, вдохновляет.</a:t>
            </a:r>
          </a:p>
          <a:p>
            <a:pPr algn="ctr"/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 оживает.</a:t>
            </a:r>
          </a:p>
          <a:p>
            <a:pPr algn="ctr"/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Красавица-весна.</a:t>
            </a:r>
          </a:p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4000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1277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525000" cy="71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41457" y="404664"/>
            <a:ext cx="656083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ru-RU" sz="32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 этап </a:t>
            </a:r>
            <a:endParaRPr lang="ru-RU" altLang="ru-RU" sz="3200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Полюбуйся, Весна наступает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…»</a:t>
            </a:r>
            <a:endParaRPr lang="ru-RU" altLang="ru-RU" sz="3200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1482076"/>
            <a:ext cx="730830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дворе всё тает,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Солнце припекает.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Травка пробивается,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Силы набирается.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Ручьи журчат, бормочут,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Что-то там лопочут, 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Кораблик мы пускаем,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Весну-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красну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встречаем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ru-RU" sz="36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Васендина Юлия.</a:t>
            </a:r>
            <a:endParaRPr lang="ru-RU" sz="3600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233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171400"/>
            <a:ext cx="9525000" cy="71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55776" y="620688"/>
            <a:ext cx="68407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Ура! Ура! Каникулы.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Весенние деньки. 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очень рады солнышку,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Сыграем в городки!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36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Тарасова Вера</a:t>
            </a:r>
            <a:endParaRPr lang="ru-RU" sz="3600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3501008"/>
            <a:ext cx="81369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Весна, весна, голубушка,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Тебя заждались мы.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светло и радостно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этой кутерьмы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3600" i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Волокитина</a:t>
            </a:r>
            <a:r>
              <a:rPr lang="ru-RU" sz="36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Катя</a:t>
            </a:r>
            <a:endParaRPr lang="ru-RU" sz="3600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233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Весна клип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31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876"/>
            <a:ext cx="9525000" cy="71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16250" y="836712"/>
            <a:ext cx="65383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40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 этап 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«Интересный факт» 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://mypresentation.ru/documents/3a46b1bf7266a11df9173355254b6156/img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04831" y="1527555"/>
            <a:ext cx="7640512" cy="5292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296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000" cy="71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99592" y="980728"/>
            <a:ext cx="8928992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Март.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Март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зиму кончает, весну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начинает. 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 месяц словно мачеха – то хмурится, то смеётся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марте и спереди и сзади зима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03288" y="404664"/>
            <a:ext cx="45497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4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ословицы </a:t>
            </a:r>
            <a:r>
              <a:rPr lang="ru-RU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весне </a:t>
            </a:r>
          </a:p>
        </p:txBody>
      </p:sp>
    </p:spTree>
    <p:extLst>
      <p:ext uri="{BB962C8B-B14F-4D97-AF65-F5344CB8AC3E}">
        <p14:creationId xmlns:p14="http://schemas.microsoft.com/office/powerpoint/2010/main" val="385296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987" y="-171400"/>
            <a:ext cx="9525000" cy="71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7584" y="692696"/>
            <a:ext cx="8208912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Апрель.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В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апреле хоть семь раз дождь иди, а всё платье сухо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Апрель воду подбирает, цветы раскрывает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Апрель-батюшка в поле зовёт.</a:t>
            </a:r>
          </a:p>
        </p:txBody>
      </p:sp>
    </p:spTree>
    <p:extLst>
      <p:ext uri="{BB962C8B-B14F-4D97-AF65-F5344CB8AC3E}">
        <p14:creationId xmlns:p14="http://schemas.microsoft.com/office/powerpoint/2010/main" val="899743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527</Words>
  <Application>Microsoft Office PowerPoint</Application>
  <PresentationFormat>Экран (4:3)</PresentationFormat>
  <Paragraphs>106</Paragraphs>
  <Slides>19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user</cp:lastModifiedBy>
  <cp:revision>24</cp:revision>
  <dcterms:created xsi:type="dcterms:W3CDTF">2018-04-14T13:39:02Z</dcterms:created>
  <dcterms:modified xsi:type="dcterms:W3CDTF">2018-04-25T13:17:19Z</dcterms:modified>
</cp:coreProperties>
</file>